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F94A0-5448-4D54-8A9A-CA4ABFF7BAC1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DB375-9494-4B80-AFF8-10745A22A1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29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BB766-CC4A-4DD9-98AB-26032FE80B59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F0BB0-1910-4DD9-8834-FA6390BB94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5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BA6C-D30D-4D71-B17B-9432A4AB49CB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77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33551-64B6-4EDF-9918-A2547497E95F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54426-E97C-44F6-B385-B15582B40862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1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33CDE-01B5-4E9F-93FA-AD61B04DE281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1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1B21-4660-4D0E-9838-6D03BC930BE7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5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C8DB4-BEDF-496D-A977-07E5C0A45B4F}" type="datetime1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97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78E44-4350-4DAB-903D-FD2DC4FB7566}" type="datetime1">
              <a:rPr lang="en-GB" smtClean="0"/>
              <a:t>27/06/2018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1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C8A52-7327-40AD-A65B-5CFD8F5B1D5C}" type="datetime1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863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2DC51-05DB-4C52-9F06-E19CE64B2112}" type="datetime1">
              <a:rPr lang="en-GB" smtClean="0"/>
              <a:t>27/06/2018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0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F7A6-C52B-4598-AECE-3BF509163E87}" type="datetime1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4D62-F79D-49D7-B3FF-D30293028272}" type="datetime1">
              <a:rPr lang="en-GB" smtClean="0"/>
              <a:t>27/06/2018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696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0C8B3-E705-497D-AD2A-6FF90E90FAA2}" type="datetime1">
              <a:rPr lang="en-GB" smtClean="0"/>
              <a:t>27/06/2018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Naomi Bain, ITS, Birkbeck n.bain@bbk.ac.uk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B819B-C952-451E-B1DF-7FD1E9339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67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k.ac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User testing workshop</a:t>
            </a:r>
            <a:endParaRPr lang="en-GB" sz="5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21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session questions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“How easy was it to find </a:t>
            </a:r>
            <a:r>
              <a:rPr lang="en-GB" dirty="0" smtClean="0"/>
              <a:t>…”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“Would you recommend this site to someone?”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“On a scale of 1 to 10 …”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“How does this site compare to other sites you have used?”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“If you could change one thing about the site what would it be?”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“Name three things you liked/didn’t like about the site”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“What adjectives would you use to describe the site?”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2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“</a:t>
            </a:r>
            <a:r>
              <a:rPr lang="en-GB" dirty="0"/>
              <a:t>It is the website that is being </a:t>
            </a:r>
            <a:r>
              <a:rPr lang="en-GB" dirty="0" smtClean="0"/>
              <a:t>tested, </a:t>
            </a:r>
            <a:r>
              <a:rPr lang="en-GB" dirty="0"/>
              <a:t>not </a:t>
            </a:r>
            <a:r>
              <a:rPr lang="en-GB" dirty="0" smtClean="0"/>
              <a:t>you. Go at </a:t>
            </a:r>
            <a:r>
              <a:rPr lang="en-GB" dirty="0"/>
              <a:t>your usual pace and take your time. </a:t>
            </a:r>
            <a:r>
              <a:rPr lang="en-GB" dirty="0" smtClean="0"/>
              <a:t>Say when </a:t>
            </a:r>
            <a:r>
              <a:rPr lang="en-GB" dirty="0"/>
              <a:t>you think you have found the relevant information. If </a:t>
            </a:r>
            <a:r>
              <a:rPr lang="en-GB" dirty="0" smtClean="0"/>
              <a:t>you </a:t>
            </a:r>
            <a:r>
              <a:rPr lang="en-GB" dirty="0"/>
              <a:t>get to the point at which you would normally give up and ask someone for help, please say so</a:t>
            </a:r>
            <a:r>
              <a:rPr lang="en-GB" dirty="0" smtClean="0"/>
              <a:t>.”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 them how long the test will </a:t>
            </a:r>
            <a:r>
              <a:rPr lang="en-GB" smtClean="0"/>
              <a:t>last.</a:t>
            </a:r>
            <a:br>
              <a:rPr lang="en-GB" smtClean="0"/>
            </a:br>
            <a:endParaRPr lang="en-GB" dirty="0" smtClean="0"/>
          </a:p>
          <a:p>
            <a:r>
              <a:rPr lang="en-GB" dirty="0" smtClean="0"/>
              <a:t>Tell them this will help improve the site.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 them to talk you through what they are doing as they go.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 them questions as they go.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Write a list of three courses. Ask them to look up these courses one at a time.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 them what they would need to know about each course, and ask them to find this information.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Naomi Bain, ITS, Birkbeck n.bain@bbk.ac.uk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76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Testee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Go at your usual pace.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Listen to instructions.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 if you do not understand something.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Talk to the tester as you go, for example tell them why you are following a particular link and what you expect to find.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 them if you cannot find what you are looking for.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18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 taker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 down how long it takes them to complete a task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Note down any problems that they have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Take notes of the conversation as much as possible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1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Did the user complete the tasks?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quickly did they do it?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What did they think of the experience?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Did they use the site in the way you expected them to?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Did you notice the user having any difficulties?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Did the site work the way the user expected it to?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3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/>
          <a:lstStyle/>
          <a:p>
            <a:r>
              <a:rPr lang="en-GB" dirty="0" smtClean="0"/>
              <a:t>Swap roles and try again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4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/>
          <a:lstStyle/>
          <a:p>
            <a:r>
              <a:rPr lang="en-GB" sz="5000" dirty="0" smtClean="0"/>
              <a:t>Divide into groups of three</a:t>
            </a:r>
            <a:br>
              <a:rPr lang="en-GB" sz="5000" dirty="0" smtClean="0"/>
            </a:br>
            <a:endParaRPr lang="en-GB" sz="5000" dirty="0" smtClean="0"/>
          </a:p>
          <a:p>
            <a:r>
              <a:rPr lang="en-GB" sz="5000" dirty="0" smtClean="0"/>
              <a:t>Laptop</a:t>
            </a:r>
            <a:br>
              <a:rPr lang="en-GB" sz="5000" dirty="0" smtClean="0"/>
            </a:br>
            <a:endParaRPr lang="en-GB" sz="5000" dirty="0" smtClean="0"/>
          </a:p>
          <a:p>
            <a:r>
              <a:rPr lang="en-GB" sz="5000" dirty="0" smtClean="0"/>
              <a:t>Different institutions</a:t>
            </a:r>
          </a:p>
          <a:p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dirty="0" smtClean="0"/>
              <a:t>User testing practice session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On the spot user testing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At an Open Day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Prospective students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Find a course on your institution’s website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5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Take turns being: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The tester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The prospective student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sz="3600" dirty="0" smtClean="0"/>
              <a:t>The note taker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5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When you are the tester: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sz="2800" dirty="0" smtClean="0"/>
              <a:t>Get someone to look up three courses on your institution’s website, ask them what they would want to know about a course when deciding whether to apply, and if they can find what they are looking for. </a:t>
            </a:r>
            <a:br>
              <a:rPr lang="en-GB" sz="2800" dirty="0" smtClean="0"/>
            </a:br>
            <a:endParaRPr lang="en-GB" sz="2800" dirty="0" smtClean="0"/>
          </a:p>
          <a:p>
            <a:pPr>
              <a:lnSpc>
                <a:spcPct val="120000"/>
              </a:lnSpc>
            </a:pPr>
            <a:r>
              <a:rPr lang="en-GB" sz="2800" dirty="0" smtClean="0"/>
              <a:t>Preferably choose someone who is not very familiar with your website to be your </a:t>
            </a:r>
            <a:r>
              <a:rPr lang="en-GB" sz="2800" dirty="0" err="1" smtClean="0"/>
              <a:t>testee</a:t>
            </a:r>
            <a:r>
              <a:rPr lang="en-GB" sz="2800" dirty="0" smtClean="0"/>
              <a:t>.</a:t>
            </a:r>
            <a:br>
              <a:rPr lang="en-GB" sz="2800" dirty="0" smtClean="0"/>
            </a:br>
            <a:endParaRPr lang="en-GB" sz="2800" dirty="0" smtClean="0"/>
          </a:p>
          <a:p>
            <a:pPr>
              <a:lnSpc>
                <a:spcPct val="120000"/>
              </a:lnSpc>
            </a:pPr>
            <a:r>
              <a:rPr lang="en-GB" sz="2800" dirty="0" smtClean="0"/>
              <a:t>If you can’t use your website: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>
                <a:hlinkClick r:id="rId2"/>
              </a:rPr>
              <a:t>www.bbk.ac.uk</a:t>
            </a:r>
            <a:endParaRPr lang="en-GB" dirty="0" smtClean="0"/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part-time BSc in Molecular Biology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full-time MA in History of Art</a:t>
            </a:r>
          </a:p>
          <a:p>
            <a:pPr lvl="1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dirty="0" smtClean="0"/>
              <a:t>a Certificate of Higher Education in Economics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5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en-GB" dirty="0" smtClean="0"/>
              <a:t>BUT FIRST!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46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User testing checklist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Room to use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Laptop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Incentive (e.g. book tokens)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Pens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Consent forms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Preliminary question forms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List of questions/tasks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7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Consent form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Signed by </a:t>
            </a:r>
            <a:r>
              <a:rPr lang="en-GB" dirty="0" err="1" smtClean="0"/>
              <a:t>testee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Tells them clearly what they will be asked to do.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Tells them clearly what will happen to any personal data collected.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Tells them clearly that they can stop at any point.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Tells them if they are being recorded.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Asks if they consent to their details to be retained so that they can be contacted again.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Thanks them for participating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7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Preliminary questions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Data for statistical purposes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Relationship to institution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Previous experience using this website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Level of technical abilities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Preference for particular ways of finding out information</a:t>
            </a:r>
            <a:br>
              <a:rPr lang="en-GB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Devices used regularly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Naomi Bain, ITS, Birkbeck n.bain@bbk.ac.uk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3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24406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298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User testing workshop</vt:lpstr>
      <vt:lpstr>PowerPoint Presentation</vt:lpstr>
      <vt:lpstr>User testing practice session</vt:lpstr>
      <vt:lpstr>Take turns being:</vt:lpstr>
      <vt:lpstr>When you are the tester:</vt:lpstr>
      <vt:lpstr>BUT FIRST!</vt:lpstr>
      <vt:lpstr>User testing checklist</vt:lpstr>
      <vt:lpstr>Consent form</vt:lpstr>
      <vt:lpstr>Preliminary questions</vt:lpstr>
      <vt:lpstr>Post session questions </vt:lpstr>
      <vt:lpstr>Tester</vt:lpstr>
      <vt:lpstr>Testee </vt:lpstr>
      <vt:lpstr>Note taker </vt:lpstr>
      <vt:lpstr>Report back</vt:lpstr>
      <vt:lpstr>Swap roles and try again</vt:lpstr>
    </vt:vector>
  </TitlesOfParts>
  <Company>Birkbeck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Bain</dc:creator>
  <cp:lastModifiedBy>Naomi Bain</cp:lastModifiedBy>
  <cp:revision>17</cp:revision>
  <cp:lastPrinted>2018-06-27T15:26:40Z</cp:lastPrinted>
  <dcterms:created xsi:type="dcterms:W3CDTF">2018-06-25T12:26:59Z</dcterms:created>
  <dcterms:modified xsi:type="dcterms:W3CDTF">2018-06-27T15:29:30Z</dcterms:modified>
</cp:coreProperties>
</file>