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172D-EC54-4710-BC96-731DA0342AC9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1A9E-068A-4FEC-9579-EC8B0F80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37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172D-EC54-4710-BC96-731DA0342AC9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1A9E-068A-4FEC-9579-EC8B0F80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07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172D-EC54-4710-BC96-731DA0342AC9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1A9E-068A-4FEC-9579-EC8B0F80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456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172D-EC54-4710-BC96-731DA0342AC9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1A9E-068A-4FEC-9579-EC8B0F80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85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172D-EC54-4710-BC96-731DA0342AC9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1A9E-068A-4FEC-9579-EC8B0F80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86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172D-EC54-4710-BC96-731DA0342AC9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1A9E-068A-4FEC-9579-EC8B0F80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44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172D-EC54-4710-BC96-731DA0342AC9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1A9E-068A-4FEC-9579-EC8B0F80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21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172D-EC54-4710-BC96-731DA0342AC9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1A9E-068A-4FEC-9579-EC8B0F80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35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172D-EC54-4710-BC96-731DA0342AC9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1A9E-068A-4FEC-9579-EC8B0F80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03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172D-EC54-4710-BC96-731DA0342AC9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1A9E-068A-4FEC-9579-EC8B0F80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172D-EC54-4710-BC96-731DA0342AC9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1A9E-068A-4FEC-9579-EC8B0F80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77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4172D-EC54-4710-BC96-731DA0342AC9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71A9E-068A-4FEC-9579-EC8B0F809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65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1045" y="-1322"/>
            <a:ext cx="6780305" cy="1992377"/>
          </a:xfrm>
        </p:spPr>
        <p:txBody>
          <a:bodyPr>
            <a:normAutofit/>
          </a:bodyPr>
          <a:lstStyle/>
          <a:p>
            <a:r>
              <a:rPr lang="en-GB" sz="4400" b="1" spc="600" dirty="0" smtClean="0">
                <a:solidFill>
                  <a:schemeClr val="bg1"/>
                </a:solidFill>
              </a:rPr>
              <a:t>STRATEGY FOR </a:t>
            </a:r>
            <a:r>
              <a:rPr lang="en-GB" sz="4400" b="1" spc="600" dirty="0" smtClean="0">
                <a:solidFill>
                  <a:schemeClr val="bg1"/>
                </a:solidFill>
              </a:rPr>
              <a:t>UX IN </a:t>
            </a:r>
            <a:r>
              <a:rPr lang="en-GB" sz="4400" b="1" spc="600" dirty="0" smtClean="0">
                <a:solidFill>
                  <a:schemeClr val="bg1"/>
                </a:solidFill>
              </a:rPr>
              <a:t>HE INSTITUTIONS</a:t>
            </a:r>
            <a:endParaRPr lang="en-GB" sz="4400" b="1" spc="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0941" y="1812749"/>
            <a:ext cx="7640515" cy="1655762"/>
          </a:xfrm>
        </p:spPr>
        <p:txBody>
          <a:bodyPr>
            <a:normAutofit/>
          </a:bodyPr>
          <a:lstStyle/>
          <a:p>
            <a:endParaRPr lang="en-GB" sz="2000" spc="300" dirty="0" smtClean="0">
              <a:solidFill>
                <a:srgbClr val="FFCFAF"/>
              </a:solidFill>
            </a:endParaRPr>
          </a:p>
          <a:p>
            <a:r>
              <a:rPr lang="en-GB" sz="1800" b="1" spc="300" dirty="0" smtClean="0">
                <a:solidFill>
                  <a:srgbClr val="FFCFAF"/>
                </a:solidFill>
              </a:rPr>
              <a:t>MAKING IT RELEVANT WITH THE RIGHT INFORMATION</a:t>
            </a:r>
            <a:endParaRPr lang="en-GB" sz="1800" b="1" spc="300" dirty="0">
              <a:solidFill>
                <a:srgbClr val="FFCFAF"/>
              </a:solidFill>
            </a:endParaRPr>
          </a:p>
          <a:p>
            <a:endParaRPr lang="en-GB" sz="2000" spc="300" dirty="0" smtClean="0">
              <a:solidFill>
                <a:srgbClr val="FFCFA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627" y="6012656"/>
            <a:ext cx="1753596" cy="73641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654300" y="2023260"/>
            <a:ext cx="3733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21976" y="3240739"/>
            <a:ext cx="71269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>
                <a:solidFill>
                  <a:prstClr val="white"/>
                </a:solidFill>
                <a:latin typeface="Cambria" panose="02040503050406030204" pitchFamily="18" charset="0"/>
              </a:rPr>
              <a:t>Group exercise and discussion to break down: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100" dirty="0">
              <a:solidFill>
                <a:prstClr val="white"/>
              </a:solidFill>
              <a:latin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prstClr val="white"/>
                </a:solidFill>
                <a:latin typeface="Cambria" panose="02040503050406030204" pitchFamily="18" charset="0"/>
              </a:rPr>
              <a:t>What </a:t>
            </a:r>
            <a:r>
              <a:rPr lang="en-GB" sz="2100" dirty="0">
                <a:solidFill>
                  <a:prstClr val="white"/>
                </a:solidFill>
                <a:latin typeface="Cambria" panose="02040503050406030204" pitchFamily="18" charset="0"/>
              </a:rPr>
              <a:t>problems is your institution trying to solve?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prstClr val="white"/>
                </a:solidFill>
                <a:latin typeface="Cambria" panose="02040503050406030204" pitchFamily="18" charset="0"/>
              </a:rPr>
              <a:t>How </a:t>
            </a:r>
            <a:r>
              <a:rPr lang="en-GB" sz="2100" dirty="0">
                <a:solidFill>
                  <a:prstClr val="white"/>
                </a:solidFill>
                <a:latin typeface="Cambria" panose="02040503050406030204" pitchFamily="18" charset="0"/>
              </a:rPr>
              <a:t>might you approach finding answers using available </a:t>
            </a:r>
            <a:r>
              <a:rPr lang="en-GB" sz="2100" dirty="0">
                <a:solidFill>
                  <a:prstClr val="white"/>
                </a:solidFill>
                <a:latin typeface="Cambria" panose="02040503050406030204" pitchFamily="18" charset="0"/>
              </a:rPr>
              <a:t>knowledge and data?</a:t>
            </a:r>
            <a:endParaRPr lang="en-GB" sz="2100" dirty="0">
              <a:solidFill>
                <a:prstClr val="white"/>
              </a:solidFill>
              <a:latin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prstClr val="white"/>
                </a:solidFill>
                <a:latin typeface="Cambria" panose="02040503050406030204" pitchFamily="18" charset="0"/>
              </a:rPr>
              <a:t>What </a:t>
            </a:r>
            <a:r>
              <a:rPr lang="en-GB" sz="2100" dirty="0">
                <a:solidFill>
                  <a:prstClr val="white"/>
                </a:solidFill>
                <a:latin typeface="Cambria" panose="02040503050406030204" pitchFamily="18" charset="0"/>
              </a:rPr>
              <a:t>activities are required to do this?</a:t>
            </a:r>
          </a:p>
        </p:txBody>
      </p:sp>
    </p:spTree>
    <p:extLst>
      <p:ext uri="{BB962C8B-B14F-4D97-AF65-F5344CB8AC3E}">
        <p14:creationId xmlns:p14="http://schemas.microsoft.com/office/powerpoint/2010/main" val="196196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STRATEGY FOR UX IN HE INSTITUTIONS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 FOR UX IN HE INSTITUTIONS</dc:title>
  <dc:creator>Thea Povell</dc:creator>
  <cp:lastModifiedBy>Thea Povell</cp:lastModifiedBy>
  <cp:revision>1</cp:revision>
  <dcterms:created xsi:type="dcterms:W3CDTF">2017-03-23T15:42:16Z</dcterms:created>
  <dcterms:modified xsi:type="dcterms:W3CDTF">2017-03-23T15:43:18Z</dcterms:modified>
</cp:coreProperties>
</file>